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7" r:id="rId2"/>
  </p:sldIdLst>
  <p:sldSz cx="12192000" cy="6858000"/>
  <p:notesSz cx="7559675" cy="106918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7" d="100"/>
          <a:sy n="57" d="100"/>
        </p:scale>
        <p:origin x="595" y="53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b">
            <a:noAutofit/>
          </a:bodyPr>
          <a:lstStyle/>
          <a:p>
            <a:pPr indent="0" algn="ctr" defTabSz="914400">
              <a:lnSpc>
                <a:spcPct val="90000"/>
              </a:lnSpc>
              <a:buNone/>
            </a:pPr>
            <a:r>
              <a:rPr lang="en-US" sz="6000" b="0" u="none" strike="noStrik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lang="en-US" sz="6000" b="0" u="none" strike="noStrik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dt" idx="1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&lt;date/time&gt;</a:t>
            </a:r>
            <a:endParaRPr lang="en-US" sz="1200" b="0" u="none" strike="noStrik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 idx="2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algn="ctr">
              <a:buNone/>
              <a:defRPr lang="en-US" sz="1400" b="0" u="none" strike="noStrik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lang="en-US" sz="1400" b="0" u="none" strike="noStrike">
                <a:solidFill>
                  <a:srgbClr val="000000"/>
                </a:solidFill>
                <a:effectLst/>
                <a:uFillTx/>
                <a:latin typeface="Times New Roman"/>
              </a:rPr>
              <a:t>&lt;footer&gt;</a:t>
            </a:r>
          </a:p>
        </p:txBody>
      </p:sp>
      <p:sp>
        <p:nvSpPr>
          <p:cNvPr id="3" name="PlaceHolder 4"/>
          <p:cNvSpPr>
            <a:spLocks noGrp="1"/>
          </p:cNvSpPr>
          <p:nvPr>
            <p:ph type="sldNum" idx="3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FDB408CF-6EBE-4C0E-9A52-E88D60DDA1E8}" type="slidenum">
              <a: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‹#›</a:t>
            </a:fld>
            <a:endParaRPr lang="en-US" sz="1200" b="0" u="none" strike="noStrik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ntent with Caption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PlaceHolder 1"/>
          <p:cNvSpPr>
            <a:spLocks noGrp="1"/>
          </p:cNvSpPr>
          <p:nvPr>
            <p:ph type="title"/>
          </p:nvPr>
        </p:nvSpPr>
        <p:spPr>
          <a:xfrm>
            <a:off x="839880" y="457200"/>
            <a:ext cx="3931920" cy="159984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b">
            <a:noAutofit/>
          </a:bodyPr>
          <a:lstStyle/>
          <a:p>
            <a:pPr indent="0" defTabSz="914400">
              <a:lnSpc>
                <a:spcPct val="90000"/>
              </a:lnSpc>
              <a:buNone/>
            </a:pPr>
            <a:r>
              <a:rPr lang="en-US" sz="3200" b="0" u="none" strike="noStrik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lang="en-US" sz="3200" b="0" u="none" strike="noStrik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46" name="PlaceHolder 2"/>
          <p:cNvSpPr>
            <a:spLocks noGrp="1"/>
          </p:cNvSpPr>
          <p:nvPr>
            <p:ph type="body"/>
          </p:nvPr>
        </p:nvSpPr>
        <p:spPr>
          <a:xfrm>
            <a:off x="5183280" y="987480"/>
            <a:ext cx="6171840" cy="487332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t">
            <a:noAutofit/>
          </a:bodyPr>
          <a:lstStyle/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32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</a:p>
          <a:p>
            <a:pPr marL="685800" lvl="1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</a:p>
          <a:p>
            <a:pPr marL="1143000" lvl="2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</a:p>
          <a:p>
            <a:pPr marL="1600200" lvl="3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0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</a:p>
          <a:p>
            <a:pPr marL="2057400" lvl="4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0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</a:p>
        </p:txBody>
      </p:sp>
      <p:sp>
        <p:nvSpPr>
          <p:cNvPr id="47" name="PlaceHolder 3"/>
          <p:cNvSpPr>
            <a:spLocks noGrp="1"/>
          </p:cNvSpPr>
          <p:nvPr>
            <p:ph type="body"/>
          </p:nvPr>
        </p:nvSpPr>
        <p:spPr>
          <a:xfrm>
            <a:off x="839880" y="2057400"/>
            <a:ext cx="3931920" cy="381132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t">
            <a:noAutofit/>
          </a:bodyPr>
          <a:lstStyle/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pos="0" algn="l"/>
              </a:tabLst>
            </a:pPr>
            <a:r>
              <a:rPr lang="en-US" sz="16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</a:p>
        </p:txBody>
      </p:sp>
      <p:sp>
        <p:nvSpPr>
          <p:cNvPr id="48" name="PlaceHolder 4"/>
          <p:cNvSpPr>
            <a:spLocks noGrp="1"/>
          </p:cNvSpPr>
          <p:nvPr>
            <p:ph type="dt" idx="28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&lt;date/time&gt;</a:t>
            </a:r>
            <a:endParaRPr lang="en-US" sz="1200" b="0" u="none" strike="noStrik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49" name="PlaceHolder 5"/>
          <p:cNvSpPr>
            <a:spLocks noGrp="1"/>
          </p:cNvSpPr>
          <p:nvPr>
            <p:ph type="ftr" idx="29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algn="ctr">
              <a:buNone/>
              <a:defRPr lang="en-US" sz="1400" b="0" u="none" strike="noStrik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lang="en-US" sz="1400" b="0" u="none" strike="noStrike">
                <a:solidFill>
                  <a:srgbClr val="000000"/>
                </a:solidFill>
                <a:effectLst/>
                <a:uFillTx/>
                <a:latin typeface="Times New Roman"/>
              </a:rPr>
              <a:t>&lt;footer&gt;</a:t>
            </a:r>
          </a:p>
        </p:txBody>
      </p:sp>
      <p:sp>
        <p:nvSpPr>
          <p:cNvPr id="50" name="PlaceHolder 6"/>
          <p:cNvSpPr>
            <a:spLocks noGrp="1"/>
          </p:cNvSpPr>
          <p:nvPr>
            <p:ph type="sldNum" idx="30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D4D25E8E-8BCB-4E94-B5D5-7020ED466A4D}" type="slidenum">
              <a: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‹#›</a:t>
            </a:fld>
            <a:endParaRPr lang="en-US" sz="1200" b="0" u="none" strike="noStrik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icture with Caption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PlaceHolder 1"/>
          <p:cNvSpPr>
            <a:spLocks noGrp="1"/>
          </p:cNvSpPr>
          <p:nvPr>
            <p:ph type="title"/>
          </p:nvPr>
        </p:nvSpPr>
        <p:spPr>
          <a:xfrm>
            <a:off x="839880" y="457200"/>
            <a:ext cx="3931920" cy="159984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b">
            <a:noAutofit/>
          </a:bodyPr>
          <a:lstStyle/>
          <a:p>
            <a:pPr indent="0" defTabSz="914400">
              <a:lnSpc>
                <a:spcPct val="90000"/>
              </a:lnSpc>
              <a:buNone/>
            </a:pPr>
            <a:r>
              <a:rPr lang="en-US" sz="3200" b="0" u="none" strike="noStrik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lang="en-US" sz="3200" b="0" u="none" strike="noStrik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52" name="PlaceHolder 2"/>
          <p:cNvSpPr>
            <a:spLocks noGrp="1"/>
          </p:cNvSpPr>
          <p:nvPr>
            <p:ph type="body"/>
          </p:nvPr>
        </p:nvSpPr>
        <p:spPr>
          <a:xfrm>
            <a:off x="5183280" y="987480"/>
            <a:ext cx="6171840" cy="4873320"/>
          </a:xfrm>
          <a:prstGeom prst="rect">
            <a:avLst/>
          </a:prstGeom>
          <a:noFill/>
          <a:ln w="0">
            <a:noFill/>
          </a:ln>
        </p:spPr>
        <p:txBody>
          <a:bodyPr lIns="90000" tIns="45000" rIns="90000" bIns="45000" anchor="t">
            <a:noAutofit/>
          </a:bodyPr>
          <a:lstStyle/>
          <a:p>
            <a:pPr marL="432000" indent="-324000">
              <a:lnSpc>
                <a:spcPct val="9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Click to edit the outline text format</a:t>
            </a:r>
          </a:p>
          <a:p>
            <a:pPr marL="864000" lvl="1" indent="-324000">
              <a:lnSpc>
                <a:spcPct val="90000"/>
              </a:lnSpc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32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Second Outline Level</a:t>
            </a:r>
          </a:p>
          <a:p>
            <a:pPr marL="1296000" lvl="2" indent="-288000">
              <a:lnSpc>
                <a:spcPct val="90000"/>
              </a:lnSpc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Third Outline Level</a:t>
            </a:r>
          </a:p>
          <a:p>
            <a:pPr marL="1728000" lvl="3" indent="-216000">
              <a:lnSpc>
                <a:spcPct val="90000"/>
              </a:lnSpc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32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Fourth Outline Level</a:t>
            </a:r>
          </a:p>
          <a:p>
            <a:pPr marL="2160000" lvl="4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Fifth Outline Level</a:t>
            </a:r>
          </a:p>
          <a:p>
            <a:pPr marL="2592000" lvl="5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Sixth Outline Level</a:t>
            </a:r>
          </a:p>
          <a:p>
            <a:pPr marL="3024000" lvl="6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Seventh Outline Level</a:t>
            </a:r>
          </a:p>
        </p:txBody>
      </p:sp>
      <p:sp>
        <p:nvSpPr>
          <p:cNvPr id="53" name="PlaceHolder 3"/>
          <p:cNvSpPr>
            <a:spLocks noGrp="1"/>
          </p:cNvSpPr>
          <p:nvPr>
            <p:ph type="body"/>
          </p:nvPr>
        </p:nvSpPr>
        <p:spPr>
          <a:xfrm>
            <a:off x="839880" y="2057400"/>
            <a:ext cx="3931920" cy="381132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t">
            <a:noAutofit/>
          </a:bodyPr>
          <a:lstStyle/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pos="0" algn="l"/>
              </a:tabLst>
            </a:pPr>
            <a:r>
              <a:rPr lang="en-US" sz="16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</a:p>
        </p:txBody>
      </p:sp>
      <p:sp>
        <p:nvSpPr>
          <p:cNvPr id="54" name="PlaceHolder 4"/>
          <p:cNvSpPr>
            <a:spLocks noGrp="1"/>
          </p:cNvSpPr>
          <p:nvPr>
            <p:ph type="dt" idx="31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&lt;date/time&gt;</a:t>
            </a:r>
            <a:endParaRPr lang="en-US" sz="1200" b="0" u="none" strike="noStrik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55" name="PlaceHolder 5"/>
          <p:cNvSpPr>
            <a:spLocks noGrp="1"/>
          </p:cNvSpPr>
          <p:nvPr>
            <p:ph type="ftr" idx="32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algn="ctr">
              <a:buNone/>
              <a:defRPr lang="en-US" sz="1400" b="0" u="none" strike="noStrik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lang="en-US" sz="1400" b="0" u="none" strike="noStrike">
                <a:solidFill>
                  <a:srgbClr val="000000"/>
                </a:solidFill>
                <a:effectLst/>
                <a:uFillTx/>
                <a:latin typeface="Times New Roman"/>
              </a:rPr>
              <a:t>&lt;footer&gt;</a:t>
            </a:r>
          </a:p>
        </p:txBody>
      </p:sp>
      <p:sp>
        <p:nvSpPr>
          <p:cNvPr id="56" name="PlaceHolder 6"/>
          <p:cNvSpPr>
            <a:spLocks noGrp="1"/>
          </p:cNvSpPr>
          <p:nvPr>
            <p:ph type="sldNum" idx="33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00EFCC75-5811-41CD-8745-E32AC1416DA6}" type="slidenum">
              <a: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‹#›</a:t>
            </a:fld>
            <a:endParaRPr lang="en-US" sz="1200" b="0" u="none" strike="noStrik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/>
          <a:p>
            <a:pPr indent="0" defTabSz="914400">
              <a:lnSpc>
                <a:spcPct val="90000"/>
              </a:lnSpc>
              <a:buNone/>
            </a:pPr>
            <a:r>
              <a:rPr lang="en-US" sz="4400" b="0" u="none" strike="noStrik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lang="en-US" sz="4400" b="0" u="none" strike="noStrik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 w="0">
            <a:noFill/>
          </a:ln>
        </p:spPr>
        <p:txBody>
          <a:bodyPr vert="eaVert" lIns="91440" tIns="45720" rIns="91440" bIns="45720" anchor="t">
            <a:noAutofit/>
          </a:bodyPr>
          <a:lstStyle/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</a:p>
          <a:p>
            <a:pPr marL="685800" lvl="1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</a:p>
          <a:p>
            <a:pPr marL="1143000" lvl="2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0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</a:p>
          <a:p>
            <a:pPr marL="1600200" lvl="3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1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</a:p>
          <a:p>
            <a:pPr marL="2057400" lvl="4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1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</a:p>
        </p:txBody>
      </p:sp>
      <p:sp>
        <p:nvSpPr>
          <p:cNvPr id="6" name="PlaceHolder 3"/>
          <p:cNvSpPr>
            <a:spLocks noGrp="1"/>
          </p:cNvSpPr>
          <p:nvPr>
            <p:ph type="dt" idx="4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&lt;date/time&gt;</a:t>
            </a:r>
            <a:endParaRPr lang="en-US" sz="1200" b="0" u="none" strike="noStrik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7" name="PlaceHolder 4"/>
          <p:cNvSpPr>
            <a:spLocks noGrp="1"/>
          </p:cNvSpPr>
          <p:nvPr>
            <p:ph type="ftr" idx="5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algn="ctr">
              <a:buNone/>
              <a:defRPr lang="en-US" sz="1400" b="0" u="none" strike="noStrik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lang="en-US" sz="1400" b="0" u="none" strike="noStrike">
                <a:solidFill>
                  <a:srgbClr val="000000"/>
                </a:solidFill>
                <a:effectLst/>
                <a:uFillTx/>
                <a:latin typeface="Times New Roman"/>
              </a:rPr>
              <a:t>&lt;footer&gt;</a:t>
            </a:r>
          </a:p>
        </p:txBody>
      </p:sp>
      <p:sp>
        <p:nvSpPr>
          <p:cNvPr id="8" name="PlaceHolder 5"/>
          <p:cNvSpPr>
            <a:spLocks noGrp="1"/>
          </p:cNvSpPr>
          <p:nvPr>
            <p:ph type="sldNum" idx="6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3AA239D2-C415-4345-BE11-EC57281848EB}" type="slidenum">
              <a: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‹#›</a:t>
            </a:fld>
            <a:endParaRPr lang="en-US" sz="1200" b="0" u="none" strike="noStrik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8724960" y="365040"/>
            <a:ext cx="2628720" cy="5811480"/>
          </a:xfrm>
          <a:prstGeom prst="rect">
            <a:avLst/>
          </a:prstGeom>
          <a:noFill/>
          <a:ln w="0">
            <a:noFill/>
          </a:ln>
        </p:spPr>
        <p:txBody>
          <a:bodyPr vert="eaVert" lIns="91440" tIns="45720" rIns="91440" bIns="45720" anchor="ctr">
            <a:noAutofit/>
          </a:bodyPr>
          <a:lstStyle/>
          <a:p>
            <a:pPr indent="0" defTabSz="914400">
              <a:lnSpc>
                <a:spcPct val="90000"/>
              </a:lnSpc>
              <a:buNone/>
            </a:pPr>
            <a:r>
              <a:rPr lang="en-US" sz="4400" b="0" u="none" strike="noStrik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lang="en-US" sz="4400" b="0" u="none" strike="noStrik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838080" y="365040"/>
            <a:ext cx="7733880" cy="5811480"/>
          </a:xfrm>
          <a:prstGeom prst="rect">
            <a:avLst/>
          </a:prstGeom>
          <a:noFill/>
          <a:ln w="0">
            <a:noFill/>
          </a:ln>
        </p:spPr>
        <p:txBody>
          <a:bodyPr vert="eaVert" lIns="91440" tIns="45720" rIns="91440" bIns="45720" anchor="t">
            <a:noAutofit/>
          </a:bodyPr>
          <a:lstStyle/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</a:p>
          <a:p>
            <a:pPr marL="685800" lvl="1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</a:p>
          <a:p>
            <a:pPr marL="1143000" lvl="2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0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</a:p>
          <a:p>
            <a:pPr marL="1600200" lvl="3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1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</a:p>
          <a:p>
            <a:pPr marL="2057400" lvl="4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1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</a:p>
        </p:txBody>
      </p:sp>
      <p:sp>
        <p:nvSpPr>
          <p:cNvPr id="11" name="PlaceHolder 3"/>
          <p:cNvSpPr>
            <a:spLocks noGrp="1"/>
          </p:cNvSpPr>
          <p:nvPr>
            <p:ph type="dt" idx="7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&lt;date/time&gt;</a:t>
            </a:r>
            <a:endParaRPr lang="en-US" sz="1200" b="0" u="none" strike="noStrik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12" name="PlaceHolder 4"/>
          <p:cNvSpPr>
            <a:spLocks noGrp="1"/>
          </p:cNvSpPr>
          <p:nvPr>
            <p:ph type="ftr" idx="8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algn="ctr">
              <a:buNone/>
              <a:defRPr lang="en-US" sz="1400" b="0" u="none" strike="noStrik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lang="en-US" sz="1400" b="0" u="none" strike="noStrike">
                <a:solidFill>
                  <a:srgbClr val="000000"/>
                </a:solidFill>
                <a:effectLst/>
                <a:uFillTx/>
                <a:latin typeface="Times New Roman"/>
              </a:rPr>
              <a:t>&lt;footer&gt;</a:t>
            </a:r>
          </a:p>
        </p:txBody>
      </p:sp>
      <p:sp>
        <p:nvSpPr>
          <p:cNvPr id="13" name="PlaceHolder 5"/>
          <p:cNvSpPr>
            <a:spLocks noGrp="1"/>
          </p:cNvSpPr>
          <p:nvPr>
            <p:ph type="sldNum" idx="9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3113724C-9614-441F-9EB0-356BE0206677}" type="slidenum">
              <a: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‹#›</a:t>
            </a:fld>
            <a:endParaRPr lang="en-US" sz="1200" b="0" u="none" strike="noStrik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/>
          <a:p>
            <a:pPr indent="0" defTabSz="914400">
              <a:lnSpc>
                <a:spcPct val="90000"/>
              </a:lnSpc>
              <a:buNone/>
            </a:pPr>
            <a:r>
              <a:rPr lang="en-US" sz="4400" b="0" u="none" strike="noStrik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lang="en-US" sz="4400" b="0" u="none" strike="noStrik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t">
            <a:noAutofit/>
          </a:bodyPr>
          <a:lstStyle/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</a:p>
          <a:p>
            <a:pPr marL="685800" lvl="1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</a:p>
          <a:p>
            <a:pPr marL="1143000" lvl="2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0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</a:p>
          <a:p>
            <a:pPr marL="1600200" lvl="3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1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</a:p>
          <a:p>
            <a:pPr marL="2057400" lvl="4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1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</a:p>
        </p:txBody>
      </p:sp>
      <p:sp>
        <p:nvSpPr>
          <p:cNvPr id="16" name="PlaceHolder 3"/>
          <p:cNvSpPr>
            <a:spLocks noGrp="1"/>
          </p:cNvSpPr>
          <p:nvPr>
            <p:ph type="dt" idx="10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&lt;date/time&gt;</a:t>
            </a:r>
            <a:endParaRPr lang="en-US" sz="1200" b="0" u="none" strike="noStrik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ftr" idx="11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algn="ctr">
              <a:buNone/>
              <a:defRPr lang="en-US" sz="1400" b="0" u="none" strike="noStrik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lang="en-US" sz="1400" b="0" u="none" strike="noStrike">
                <a:solidFill>
                  <a:srgbClr val="000000"/>
                </a:solidFill>
                <a:effectLst/>
                <a:uFillTx/>
                <a:latin typeface="Times New Roman"/>
              </a:rPr>
              <a:t>&lt;footer&gt;</a:t>
            </a:r>
          </a:p>
        </p:txBody>
      </p:sp>
      <p:sp>
        <p:nvSpPr>
          <p:cNvPr id="18" name="PlaceHolder 5"/>
          <p:cNvSpPr>
            <a:spLocks noGrp="1"/>
          </p:cNvSpPr>
          <p:nvPr>
            <p:ph type="sldNum" idx="12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54911DB3-D1E7-4CD3-BFE5-A2F79572D45C}" type="slidenum">
              <a: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‹#›</a:t>
            </a:fld>
            <a:endParaRPr lang="en-US" sz="1200" b="0" u="none" strike="noStrik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Section Header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831960" y="1709640"/>
            <a:ext cx="10515240" cy="28522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b">
            <a:noAutofit/>
          </a:bodyPr>
          <a:lstStyle/>
          <a:p>
            <a:pPr indent="0" defTabSz="914400">
              <a:lnSpc>
                <a:spcPct val="90000"/>
              </a:lnSpc>
              <a:buNone/>
            </a:pPr>
            <a:r>
              <a:rPr lang="en-US" sz="6000" b="0" u="none" strike="noStrik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lang="en-US" sz="6000" b="0" u="none" strike="noStrik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831960" y="4589640"/>
            <a:ext cx="10515240" cy="149976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t">
            <a:noAutofit/>
          </a:bodyPr>
          <a:lstStyle/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pos="0" algn="l"/>
              </a:tabLst>
            </a:pPr>
            <a:r>
              <a:rPr lang="en-US" sz="24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Click to edit Master text styles</a:t>
            </a:r>
            <a:endParaRPr lang="en-US" sz="2400" b="0" u="none" strike="noStrik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dt" idx="13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&lt;date/time&gt;</a:t>
            </a:r>
            <a:endParaRPr lang="en-US" sz="1200" b="0" u="none" strike="noStrik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ftr" idx="14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algn="ctr">
              <a:buNone/>
              <a:defRPr lang="en-US" sz="1400" b="0" u="none" strike="noStrik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lang="en-US" sz="1400" b="0" u="none" strike="noStrike">
                <a:solidFill>
                  <a:srgbClr val="000000"/>
                </a:solidFill>
                <a:effectLst/>
                <a:uFillTx/>
                <a:latin typeface="Times New Roman"/>
              </a:rPr>
              <a:t>&lt;footer&gt;</a:t>
            </a:r>
          </a:p>
        </p:txBody>
      </p:sp>
      <p:sp>
        <p:nvSpPr>
          <p:cNvPr id="23" name="PlaceHolder 5"/>
          <p:cNvSpPr>
            <a:spLocks noGrp="1"/>
          </p:cNvSpPr>
          <p:nvPr>
            <p:ph type="sldNum" idx="15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8ED98686-23EB-49F2-BA72-C78812A433D2}" type="slidenum">
              <a: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‹#›</a:t>
            </a:fld>
            <a:endParaRPr lang="en-US" sz="1200" b="0" u="none" strike="noStrik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/>
          <a:p>
            <a:pPr indent="0" defTabSz="914400">
              <a:lnSpc>
                <a:spcPct val="90000"/>
              </a:lnSpc>
              <a:buNone/>
            </a:pPr>
            <a:r>
              <a:rPr lang="en-US" sz="4400" b="0" u="none" strike="noStrik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lang="en-US" sz="4400" b="0" u="none" strike="noStrik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5181120" cy="435096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t">
            <a:noAutofit/>
          </a:bodyPr>
          <a:lstStyle/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</a:p>
          <a:p>
            <a:pPr marL="685800" lvl="1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</a:p>
          <a:p>
            <a:pPr marL="1143000" lvl="2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0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</a:p>
          <a:p>
            <a:pPr marL="1600200" lvl="3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1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</a:p>
          <a:p>
            <a:pPr marL="2057400" lvl="4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1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</a:p>
        </p:txBody>
      </p:sp>
      <p:sp>
        <p:nvSpPr>
          <p:cNvPr id="26" name="PlaceHolder 3"/>
          <p:cNvSpPr>
            <a:spLocks noGrp="1"/>
          </p:cNvSpPr>
          <p:nvPr>
            <p:ph type="body"/>
          </p:nvPr>
        </p:nvSpPr>
        <p:spPr>
          <a:xfrm>
            <a:off x="6172200" y="1825560"/>
            <a:ext cx="5181120" cy="435096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t">
            <a:noAutofit/>
          </a:bodyPr>
          <a:lstStyle/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</a:p>
          <a:p>
            <a:pPr marL="685800" lvl="1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</a:p>
          <a:p>
            <a:pPr marL="1143000" lvl="2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0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</a:p>
          <a:p>
            <a:pPr marL="1600200" lvl="3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1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</a:p>
          <a:p>
            <a:pPr marL="2057400" lvl="4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1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</a:p>
        </p:txBody>
      </p:sp>
      <p:sp>
        <p:nvSpPr>
          <p:cNvPr id="27" name="PlaceHolder 4"/>
          <p:cNvSpPr>
            <a:spLocks noGrp="1"/>
          </p:cNvSpPr>
          <p:nvPr>
            <p:ph type="dt" idx="16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&lt;date/time&gt;</a:t>
            </a:r>
            <a:endParaRPr lang="en-US" sz="1200" b="0" u="none" strike="noStrik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28" name="PlaceHolder 5"/>
          <p:cNvSpPr>
            <a:spLocks noGrp="1"/>
          </p:cNvSpPr>
          <p:nvPr>
            <p:ph type="ftr" idx="17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algn="ctr">
              <a:buNone/>
              <a:defRPr lang="en-US" sz="1400" b="0" u="none" strike="noStrik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lang="en-US" sz="1400" b="0" u="none" strike="noStrike">
                <a:solidFill>
                  <a:srgbClr val="000000"/>
                </a:solidFill>
                <a:effectLst/>
                <a:uFillTx/>
                <a:latin typeface="Times New Roman"/>
              </a:rPr>
              <a:t>&lt;footer&gt;</a:t>
            </a:r>
          </a:p>
        </p:txBody>
      </p:sp>
      <p:sp>
        <p:nvSpPr>
          <p:cNvPr id="29" name="PlaceHolder 6"/>
          <p:cNvSpPr>
            <a:spLocks noGrp="1"/>
          </p:cNvSpPr>
          <p:nvPr>
            <p:ph type="sldNum" idx="18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B8D22F68-6EE2-465D-ACC9-2E8F1E0E81EC}" type="slidenum">
              <a: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‹#›</a:t>
            </a:fld>
            <a:endParaRPr lang="en-US" sz="1200" b="0" u="none" strike="noStrik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mparison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laceHolder 1"/>
          <p:cNvSpPr>
            <a:spLocks noGrp="1"/>
          </p:cNvSpPr>
          <p:nvPr>
            <p:ph type="title"/>
          </p:nvPr>
        </p:nvSpPr>
        <p:spPr>
          <a:xfrm>
            <a:off x="8398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/>
          <a:p>
            <a:pPr indent="0" defTabSz="914400">
              <a:lnSpc>
                <a:spcPct val="90000"/>
              </a:lnSpc>
              <a:buNone/>
            </a:pPr>
            <a:r>
              <a:rPr lang="en-US" sz="4400" b="0" u="none" strike="noStrik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lang="en-US" sz="4400" b="0" u="none" strike="noStrik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31" name="PlaceHolder 2"/>
          <p:cNvSpPr>
            <a:spLocks noGrp="1"/>
          </p:cNvSpPr>
          <p:nvPr>
            <p:ph type="body"/>
          </p:nvPr>
        </p:nvSpPr>
        <p:spPr>
          <a:xfrm>
            <a:off x="839880" y="1681200"/>
            <a:ext cx="5157360" cy="823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b">
            <a:noAutofit/>
          </a:bodyPr>
          <a:lstStyle/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pos="0" algn="l"/>
              </a:tabLst>
            </a:pPr>
            <a:r>
              <a:rPr lang="en-US" sz="2400" b="1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lang="en-US" sz="2400" b="0" u="none" strike="noStrik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32" name="PlaceHolder 3"/>
          <p:cNvSpPr>
            <a:spLocks noGrp="1"/>
          </p:cNvSpPr>
          <p:nvPr>
            <p:ph type="body"/>
          </p:nvPr>
        </p:nvSpPr>
        <p:spPr>
          <a:xfrm>
            <a:off x="839880" y="2505240"/>
            <a:ext cx="5157360" cy="368424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t">
            <a:noAutofit/>
          </a:bodyPr>
          <a:lstStyle/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</a:p>
          <a:p>
            <a:pPr marL="685800" lvl="1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</a:p>
          <a:p>
            <a:pPr marL="1143000" lvl="2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0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</a:p>
          <a:p>
            <a:pPr marL="1600200" lvl="3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1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</a:p>
          <a:p>
            <a:pPr marL="2057400" lvl="4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1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</a:p>
        </p:txBody>
      </p:sp>
      <p:sp>
        <p:nvSpPr>
          <p:cNvPr id="33" name="PlaceHolder 4"/>
          <p:cNvSpPr>
            <a:spLocks noGrp="1"/>
          </p:cNvSpPr>
          <p:nvPr>
            <p:ph type="body"/>
          </p:nvPr>
        </p:nvSpPr>
        <p:spPr>
          <a:xfrm>
            <a:off x="6172200" y="1681200"/>
            <a:ext cx="5182920" cy="823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b">
            <a:noAutofit/>
          </a:bodyPr>
          <a:lstStyle/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pos="0" algn="l"/>
              </a:tabLst>
            </a:pPr>
            <a:r>
              <a:rPr lang="en-US" sz="2400" b="1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lang="en-US" sz="2400" b="0" u="none" strike="noStrik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34" name="PlaceHolder 5"/>
          <p:cNvSpPr>
            <a:spLocks noGrp="1"/>
          </p:cNvSpPr>
          <p:nvPr>
            <p:ph type="body"/>
          </p:nvPr>
        </p:nvSpPr>
        <p:spPr>
          <a:xfrm>
            <a:off x="6172200" y="2505240"/>
            <a:ext cx="5182920" cy="368424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t">
            <a:noAutofit/>
          </a:bodyPr>
          <a:lstStyle/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</a:p>
          <a:p>
            <a:pPr marL="685800" lvl="1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</a:p>
          <a:p>
            <a:pPr marL="1143000" lvl="2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0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</a:p>
          <a:p>
            <a:pPr marL="1600200" lvl="3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1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</a:p>
          <a:p>
            <a:pPr marL="2057400" lvl="4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1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</a:p>
        </p:txBody>
      </p:sp>
      <p:sp>
        <p:nvSpPr>
          <p:cNvPr id="35" name="PlaceHolder 6"/>
          <p:cNvSpPr>
            <a:spLocks noGrp="1"/>
          </p:cNvSpPr>
          <p:nvPr>
            <p:ph type="dt" idx="19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&lt;date/time&gt;</a:t>
            </a:r>
            <a:endParaRPr lang="en-US" sz="1200" b="0" u="none" strike="noStrik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36" name="PlaceHolder 7"/>
          <p:cNvSpPr>
            <a:spLocks noGrp="1"/>
          </p:cNvSpPr>
          <p:nvPr>
            <p:ph type="ftr" idx="20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algn="ctr">
              <a:buNone/>
              <a:defRPr lang="en-US" sz="1400" b="0" u="none" strike="noStrik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lang="en-US" sz="1400" b="0" u="none" strike="noStrike">
                <a:solidFill>
                  <a:srgbClr val="000000"/>
                </a:solidFill>
                <a:effectLst/>
                <a:uFillTx/>
                <a:latin typeface="Times New Roman"/>
              </a:rPr>
              <a:t>&lt;footer&gt;</a:t>
            </a:r>
          </a:p>
        </p:txBody>
      </p:sp>
      <p:sp>
        <p:nvSpPr>
          <p:cNvPr id="37" name="PlaceHolder 8"/>
          <p:cNvSpPr>
            <a:spLocks noGrp="1"/>
          </p:cNvSpPr>
          <p:nvPr>
            <p:ph type="sldNum" idx="21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6DFFF742-1B30-4BE7-AF7A-8174E6A36810}" type="slidenum">
              <a: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‹#›</a:t>
            </a:fld>
            <a:endParaRPr lang="en-US" sz="1200" b="0" u="none" strike="noStrik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/>
          <a:p>
            <a:pPr indent="0" defTabSz="914400">
              <a:lnSpc>
                <a:spcPct val="90000"/>
              </a:lnSpc>
              <a:buNone/>
            </a:pPr>
            <a:r>
              <a:rPr lang="en-US" sz="4400" b="0" u="none" strike="noStrik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lang="en-US" sz="4400" b="0" u="none" strike="noStrik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39" name="PlaceHolder 2"/>
          <p:cNvSpPr>
            <a:spLocks noGrp="1"/>
          </p:cNvSpPr>
          <p:nvPr>
            <p:ph type="dt" idx="22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&lt;date/time&gt;</a:t>
            </a:r>
            <a:endParaRPr lang="en-US" sz="1200" b="0" u="none" strike="noStrik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40" name="PlaceHolder 3"/>
          <p:cNvSpPr>
            <a:spLocks noGrp="1"/>
          </p:cNvSpPr>
          <p:nvPr>
            <p:ph type="ftr" idx="23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algn="ctr">
              <a:buNone/>
              <a:defRPr lang="en-US" sz="1400" b="0" u="none" strike="noStrik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lang="en-US" sz="1400" b="0" u="none" strike="noStrike">
                <a:solidFill>
                  <a:srgbClr val="000000"/>
                </a:solidFill>
                <a:effectLst/>
                <a:uFillTx/>
                <a:latin typeface="Times New Roman"/>
              </a:rPr>
              <a:t>&lt;footer&gt;</a:t>
            </a:r>
          </a:p>
        </p:txBody>
      </p:sp>
      <p:sp>
        <p:nvSpPr>
          <p:cNvPr id="41" name="PlaceHolder 4"/>
          <p:cNvSpPr>
            <a:spLocks noGrp="1"/>
          </p:cNvSpPr>
          <p:nvPr>
            <p:ph type="sldNum" idx="24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319C1318-B5C5-4037-84FA-33D8B2CC1AC2}" type="slidenum">
              <a: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‹#›</a:t>
            </a:fld>
            <a:endParaRPr lang="en-US" sz="1200" b="0" u="none" strike="noStrik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dt" idx="25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&lt;date/time&gt;</a:t>
            </a:r>
            <a:endParaRPr lang="en-US" sz="1200" b="0" u="none" strike="noStrik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ftr" idx="26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algn="ctr">
              <a:buNone/>
              <a:defRPr lang="en-US" sz="1400" b="0" u="none" strike="noStrik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lang="en-US" sz="1400" b="0" u="none" strike="noStrike">
                <a:solidFill>
                  <a:srgbClr val="000000"/>
                </a:solidFill>
                <a:effectLst/>
                <a:uFillTx/>
                <a:latin typeface="Times New Roman"/>
              </a:rPr>
              <a:t>&lt;footer&gt;</a:t>
            </a:r>
          </a:p>
        </p:txBody>
      </p:sp>
      <p:sp>
        <p:nvSpPr>
          <p:cNvPr id="44" name="PlaceHolder 3"/>
          <p:cNvSpPr>
            <a:spLocks noGrp="1"/>
          </p:cNvSpPr>
          <p:nvPr>
            <p:ph type="sldNum" idx="27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3701117D-CC21-458B-B099-C3BAAC2AD185}" type="slidenum">
              <a:rPr lang="en-US" sz="1200" b="0" u="none" strike="noStrik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‹#›</a:t>
            </a:fld>
            <a:endParaRPr lang="en-US" sz="1200" b="0" u="none" strike="noStrik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anchor="t" anchorCtr="1">
            <a:spAutoFit/>
          </a:bodyPr>
          <a:lstStyle/>
          <a:p>
            <a:pPr algn="r"/>
            <a:r>
              <a:rPr lang="en-GB" dirty="0"/>
              <a:t>The shape is top – </a:t>
            </a:r>
            <a:r>
              <a:rPr lang="en-GB" dirty="0" err="1"/>
              <a:t>center</a:t>
            </a:r>
            <a:r>
              <a:rPr lang="en-GB" dirty="0"/>
              <a:t> – overriding paragraph right alignment.</a:t>
            </a:r>
          </a:p>
        </p:txBody>
      </p:sp>
    </p:spTree>
    <p:extLst>
      <p:ext uri="{BB962C8B-B14F-4D97-AF65-F5344CB8AC3E}">
        <p14:creationId xmlns:p14="http://schemas.microsoft.com/office/powerpoint/2010/main" val="323547084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</a:majorFont>
      <a:minorFont>
        <a:latin typeface="Calibri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</TotalTime>
  <Words>12</Words>
  <Application>Microsoft Office PowerPoint</Application>
  <PresentationFormat>Szélesvásznú</PresentationFormat>
  <Paragraphs>1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6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8" baseType="lpstr">
      <vt:lpstr>Arial</vt:lpstr>
      <vt:lpstr>Calibri</vt:lpstr>
      <vt:lpstr>Calibri Light</vt:lpstr>
      <vt:lpstr>Symbol</vt:lpstr>
      <vt:lpstr>Times New Roman</vt:lpstr>
      <vt:lpstr>Wingdings</vt:lpstr>
      <vt:lpstr>Office Theme</vt:lpstr>
      <vt:lpstr>The shape is top – center – overriding paragraph right alignment.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me</dc:creator>
  <dc:description/>
  <cp:lastModifiedBy>Tünde Tóth</cp:lastModifiedBy>
  <cp:revision>3</cp:revision>
  <dcterms:created xsi:type="dcterms:W3CDTF">2016-12-24T14:31:30Z</dcterms:created>
  <dcterms:modified xsi:type="dcterms:W3CDTF">2025-03-06T16:06:28Z</dcterms:modified>
  <dc:language>ar-SY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Format">
    <vt:lpwstr>Widescreen</vt:lpwstr>
  </property>
  <property fmtid="{D5CDD505-2E9C-101B-9397-08002B2CF9AE}" pid="3" name="Slides">
    <vt:i4>1</vt:i4>
  </property>
</Properties>
</file>